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78" r:id="rId3"/>
    <p:sldId id="279" r:id="rId4"/>
    <p:sldId id="280" r:id="rId5"/>
    <p:sldId id="281" r:id="rId6"/>
    <p:sldId id="261" r:id="rId7"/>
    <p:sldId id="262" r:id="rId8"/>
    <p:sldId id="264" r:id="rId9"/>
    <p:sldId id="263" r:id="rId10"/>
    <p:sldId id="273" r:id="rId11"/>
    <p:sldId id="274" r:id="rId12"/>
    <p:sldId id="282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78"/>
    <p:restoredTop sz="94567"/>
  </p:normalViewPr>
  <p:slideViewPr>
    <p:cSldViewPr snapToGrid="0" snapToObjects="1">
      <p:cViewPr varScale="1">
        <p:scale>
          <a:sx n="116" d="100"/>
          <a:sy n="116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D4571-AEFE-5C42-92FC-04E072D11D3A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D9A3-D31D-564E-AB88-1B9B828AB06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723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ADE25-B2FF-7942-98CE-C39D8E6BF0D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258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BF2AEC-91E5-EE47-B634-533D223AC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1BF12DB-39EF-E047-8907-EB97033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0A65381-CEA9-4846-A2CC-47B7BE4E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698DFC0-07C2-7D43-B46D-6D289F79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5FCAAE0-DB70-A044-8448-06B76BB3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142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803D70-0CCC-0B41-AD65-9FBEAFD0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0033378E-CF93-1147-AC08-75C916ADE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A3686BF-C9E3-5247-BE34-8FDF60F4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092834F-4A02-DE42-8BAA-2D9AAA78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001B7C6-4B2B-DD4B-BD40-257DD70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134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10F9421-ED8D-F64E-B085-E6A65E314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E3DAED4-42C9-184F-BD7D-C2E4D063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D1C9622-2A47-F744-884B-89C2EFE6C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B7071E-4B84-264A-872A-6BE6AF09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47C1482-D213-DB45-995B-AD302DEF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417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8F8D31-1479-274E-A921-093F6E05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C3FFE5-FD38-3241-A10A-6EF3E4120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E786FFD-B847-B644-9CAC-E27EDE2C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FC3A38-656D-2E48-9CAE-BB22AD45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ABA54C2-F72C-FF4A-A5DC-2A429D62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29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49E4E9-E5A7-C34A-AFB3-BE01D589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8D4103-2CAE-B646-8729-06ED4E17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B943B0C-145B-FD4B-9D86-EC23DC08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595272E-7C3D-3E4E-A199-1AD424DF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1E41B43-B446-D34A-AE78-54D9A75F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610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C0496-327F-E942-AD1B-BBF1F907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A7F155-661B-8448-9BAE-70117A496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C968C03-2116-8247-8E16-AD3B867AC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75750AF-3BBD-9D4B-A382-07D13D45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B009D65-2AB2-5142-B499-1F8C32FD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CAF0C20-C243-3A47-96CA-C205139E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767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222922-F42A-2A4D-BF24-A59A2713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95E3D2A-3077-4D49-92EB-A81D48D66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3E7FC06-3196-7D48-85AB-73F923CBD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4BAFC6C-E2B8-134B-9FA9-DF50EC432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1F3F0FA-A03A-554B-800B-3A59A1FFF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A285F87-D0AF-A946-A70B-EF09B45D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D18FC7A5-ADD7-FB4A-9A7D-F5D969F9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78AED3AA-9D38-BA40-A8CE-02DDB5D1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03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42FF15-E2EA-DF40-91EE-D3CE6B0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7B5FBB2-E77C-0A4E-A748-5E3E189D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1674625-16BE-AC43-97A3-58779D478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D44140A-A494-E047-944B-E7D3AB16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384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DFCF675-D8EF-DC4A-BDD8-F321C83D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78C0D29-DCEE-BA41-ABFC-5E87CD5C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FAAC2E7-7381-0B49-9508-85EBE31E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276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119B7C-1EBA-7F45-BE31-E936C4F5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865CD5-1039-8944-B8BA-D7B6784A7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DDE44EF-EC80-FC4B-A1EC-2FE7C28EB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553FA83-00D5-F342-A1DA-4123144F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47EC07B-CAF4-FE47-8F64-FBC23348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3096E91-8492-3341-8507-B30460A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226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EC8D3D-1C41-0D4C-91FF-FB55DF2A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89E3D5A-0984-7848-981B-A046167E8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31882D8-7524-B743-A82C-1AFDAF242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429ABC2-FC57-F441-BFD4-B950B6EE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4819697-8EB7-A148-9894-BCF5F4FC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94FDD74-8A92-714D-B9DC-43B4038B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93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705F323-D0AF-A44C-B02C-908055CD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659F650-347A-374B-95E6-A02CB4B8A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b-NO" dirty="0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9E6EA6A-7717-D34F-9E2B-91067F342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503ED-DF44-5D49-81D0-7468F6214E19}" type="datetimeFigureOut">
              <a:rPr lang="nb-NO" smtClean="0"/>
              <a:t>13.01.2020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A469ADC-488E-0647-9732-754F088FC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F81A167-14F3-5448-ACED-C009FD0F8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911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BA91A5-4065-BA42-8284-470909F0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7338"/>
            <a:ext cx="9144000" cy="995423"/>
          </a:xfrm>
        </p:spPr>
        <p:txBody>
          <a:bodyPr>
            <a:normAutofit/>
          </a:bodyPr>
          <a:lstStyle/>
          <a:p>
            <a:r>
              <a:rPr lang="nb-NO" sz="4800" b="1" dirty="0">
                <a:latin typeface="Calibri" panose="020F0502020204030204" pitchFamily="34" charset="0"/>
                <a:cs typeface="Calibri" panose="020F0502020204030204" pitchFamily="34" charset="0"/>
              </a:rPr>
              <a:t>IT 2 </a:t>
            </a:r>
          </a:p>
        </p:txBody>
      </p:sp>
      <p:sp>
        <p:nvSpPr>
          <p:cNvPr id="14" name="Undertittel 2">
            <a:extLst>
              <a:ext uri="{FF2B5EF4-FFF2-40B4-BE49-F238E27FC236}">
                <a16:creationId xmlns:a16="http://schemas.microsoft.com/office/drawing/2014/main" id="{35589E43-A936-0F46-88C7-0148378DB13F}"/>
              </a:ext>
            </a:extLst>
          </p:cNvPr>
          <p:cNvSpPr txBox="1">
            <a:spLocks/>
          </p:cNvSpPr>
          <p:nvPr/>
        </p:nvSpPr>
        <p:spPr>
          <a:xfrm>
            <a:off x="1524000" y="232853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>
                <a:latin typeface="Calibri" panose="020F0502020204030204" pitchFamily="34" charset="0"/>
                <a:cs typeface="Calibri" panose="020F0502020204030204" pitchFamily="34" charset="0"/>
              </a:rPr>
              <a:t>13_Multimedier del 1</a:t>
            </a:r>
          </a:p>
          <a:p>
            <a:r>
              <a:rPr lang="nb-NO" b="1" dirty="0">
                <a:latin typeface="Calibri" panose="020F0502020204030204" pitchFamily="34" charset="0"/>
                <a:cs typeface="Calibri" panose="020F0502020204030204" pitchFamily="34" charset="0"/>
              </a:rPr>
              <a:t>Tekst og bilde</a:t>
            </a:r>
          </a:p>
        </p:txBody>
      </p:sp>
    </p:spTree>
    <p:extLst>
      <p:ext uri="{BB962C8B-B14F-4D97-AF65-F5344CB8AC3E}">
        <p14:creationId xmlns:p14="http://schemas.microsoft.com/office/powerpoint/2010/main" val="216525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10A28C9-AF47-7547-9129-37C4F4F9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7.3 Bilder - Vektorgrafikk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77D5537-F84C-0949-8AA7-2E6A63E8F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Består av </a:t>
            </a:r>
            <a:r>
              <a:rPr lang="nb-NO" b="0" i="1" dirty="0"/>
              <a:t>vektorer </a:t>
            </a:r>
            <a:r>
              <a:rPr lang="nb-NO" b="0" dirty="0"/>
              <a:t>til geometriske figurer</a:t>
            </a:r>
          </a:p>
          <a:p>
            <a:r>
              <a:rPr lang="nb-NO" b="0" dirty="0"/>
              <a:t>Kan skaleres opp og ned uten å miste kvalitet</a:t>
            </a:r>
          </a:p>
          <a:p>
            <a:r>
              <a:rPr lang="nb-NO" b="0" dirty="0"/>
              <a:t>.</a:t>
            </a:r>
            <a:r>
              <a:rPr lang="nb-NO" b="0" dirty="0" err="1"/>
              <a:t>svg</a:t>
            </a:r>
            <a:endParaRPr lang="nb-NO" b="0" dirty="0"/>
          </a:p>
        </p:txBody>
      </p:sp>
      <p:pic>
        <p:nvPicPr>
          <p:cNvPr id="7" name="Grafikk 6">
            <a:extLst>
              <a:ext uri="{FF2B5EF4-FFF2-40B4-BE49-F238E27FC236}">
                <a16:creationId xmlns:a16="http://schemas.microsoft.com/office/drawing/2014/main" id="{52C22737-B2DD-4A44-86FE-A5C7B3A0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945" y="3525660"/>
            <a:ext cx="4753563" cy="267388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E2DF54CF-1641-CD43-9097-B0EBF140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67" y="3599900"/>
            <a:ext cx="2497666" cy="1480099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0" name="Rett pil 9">
            <a:extLst>
              <a:ext uri="{FF2B5EF4-FFF2-40B4-BE49-F238E27FC236}">
                <a16:creationId xmlns:a16="http://schemas.microsoft.com/office/drawing/2014/main" id="{92792491-B9C8-C445-8B6F-971AB0EA343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191933" y="4339950"/>
            <a:ext cx="796121" cy="8393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CFAAC797-D648-B24F-BDF7-6ABE4CAFDAB9}"/>
              </a:ext>
            </a:extLst>
          </p:cNvPr>
          <p:cNvSpPr/>
          <p:nvPr/>
        </p:nvSpPr>
        <p:spPr>
          <a:xfrm>
            <a:off x="3975301" y="5164474"/>
            <a:ext cx="87085" cy="1009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7" name="Bilde 16">
            <a:extLst>
              <a:ext uri="{FF2B5EF4-FFF2-40B4-BE49-F238E27FC236}">
                <a16:creationId xmlns:a16="http://schemas.microsoft.com/office/drawing/2014/main" id="{73B001F9-1D19-F944-8465-95DFCFFD7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786" y="3327297"/>
            <a:ext cx="4377266" cy="2395977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9" name="Rett pil 18">
            <a:extLst>
              <a:ext uri="{FF2B5EF4-FFF2-40B4-BE49-F238E27FC236}">
                <a16:creationId xmlns:a16="http://schemas.microsoft.com/office/drawing/2014/main" id="{25E27F36-7CE6-4742-9FA6-E0E8808617D8}"/>
              </a:ext>
            </a:extLst>
          </p:cNvPr>
          <p:cNvCxnSpPr/>
          <p:nvPr/>
        </p:nvCxnSpPr>
        <p:spPr>
          <a:xfrm flipH="1">
            <a:off x="10007600" y="2616200"/>
            <a:ext cx="287867" cy="812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ktangel 19">
            <a:extLst>
              <a:ext uri="{FF2B5EF4-FFF2-40B4-BE49-F238E27FC236}">
                <a16:creationId xmlns:a16="http://schemas.microsoft.com/office/drawing/2014/main" id="{29341959-B79E-D941-960D-C76EF269FAEC}"/>
              </a:ext>
            </a:extLst>
          </p:cNvPr>
          <p:cNvSpPr/>
          <p:nvPr/>
        </p:nvSpPr>
        <p:spPr>
          <a:xfrm>
            <a:off x="9643533" y="2277533"/>
            <a:ext cx="1583267" cy="338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.</a:t>
            </a:r>
            <a:r>
              <a:rPr lang="nb-NO" dirty="0" err="1"/>
              <a:t>svg</a:t>
            </a:r>
            <a:r>
              <a:rPr lang="nb-NO" dirty="0"/>
              <a:t>-fil</a:t>
            </a:r>
          </a:p>
        </p:txBody>
      </p:sp>
    </p:spTree>
    <p:extLst>
      <p:ext uri="{BB962C8B-B14F-4D97-AF65-F5344CB8AC3E}">
        <p14:creationId xmlns:p14="http://schemas.microsoft.com/office/powerpoint/2010/main" val="63548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3FA35C4-C242-D344-8E86-13BD38DF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7.3 Bilder - Programvare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D02C973-28CA-E848-A7CD-0C9638077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Punktgrafikk (bilder)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b-NO" dirty="0"/>
              <a:t>Adobe Photoshop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b-NO" dirty="0"/>
              <a:t>Gimp</a:t>
            </a:r>
          </a:p>
          <a:p>
            <a:pPr lvl="2">
              <a:buFont typeface="Wingdings" pitchFamily="2" charset="2"/>
              <a:buChar char="Ø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www.gimp.org</a:t>
            </a:r>
            <a:r>
              <a:rPr lang="nb-NO" dirty="0"/>
              <a:t>/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b-NO" dirty="0"/>
              <a:t>Forhåndsvisning på Mac (endre størrelse og beskjære)</a:t>
            </a:r>
          </a:p>
          <a:p>
            <a:endParaRPr lang="nb-NO" dirty="0"/>
          </a:p>
          <a:p>
            <a:r>
              <a:rPr lang="nb-NO" dirty="0"/>
              <a:t>Vektorgrafikk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b-NO" dirty="0"/>
              <a:t>Adobe Illustrator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b-NO" dirty="0" err="1"/>
              <a:t>svg-edit</a:t>
            </a:r>
            <a:r>
              <a:rPr lang="nb-NO" dirty="0"/>
              <a:t>:</a:t>
            </a:r>
          </a:p>
          <a:p>
            <a:pPr lvl="2">
              <a:buFont typeface="Wingdings" pitchFamily="2" charset="2"/>
              <a:buChar char="Ø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svg-edit.github.io</a:t>
            </a:r>
            <a:r>
              <a:rPr lang="nb-NO" dirty="0"/>
              <a:t>/</a:t>
            </a:r>
            <a:r>
              <a:rPr lang="nb-NO" dirty="0" err="1"/>
              <a:t>svgedit</a:t>
            </a:r>
            <a:r>
              <a:rPr lang="nb-NO" dirty="0"/>
              <a:t>/</a:t>
            </a:r>
            <a:r>
              <a:rPr lang="nb-NO" dirty="0" err="1"/>
              <a:t>releases</a:t>
            </a:r>
            <a:r>
              <a:rPr lang="nb-NO" dirty="0"/>
              <a:t>/latest/editor/</a:t>
            </a:r>
            <a:r>
              <a:rPr lang="nb-NO" dirty="0" err="1"/>
              <a:t>svg-editor.html</a:t>
            </a:r>
            <a:endParaRPr lang="nb-NO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b-NO" dirty="0" err="1"/>
              <a:t>Inkscape</a:t>
            </a:r>
            <a:endParaRPr lang="nb-NO" dirty="0"/>
          </a:p>
          <a:p>
            <a:pPr lvl="2">
              <a:buFont typeface="Wingdings" pitchFamily="2" charset="2"/>
              <a:buChar char="Ø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inkscape.org</a:t>
            </a:r>
            <a:r>
              <a:rPr lang="nb-NO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178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8A2713B-13AF-8040-ACA6-10C3ADD8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7.3 Bilder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2FDE880-6750-5443-83D7-7274B8B6F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Oppgaver</a:t>
            </a:r>
          </a:p>
          <a:p>
            <a:pPr lvl="1"/>
            <a:r>
              <a:rPr lang="nb-NO" dirty="0"/>
              <a:t>Oppgave 1-5 s. 164</a:t>
            </a:r>
          </a:p>
        </p:txBody>
      </p:sp>
    </p:spTree>
    <p:extLst>
      <p:ext uri="{BB962C8B-B14F-4D97-AF65-F5344CB8AC3E}">
        <p14:creationId xmlns:p14="http://schemas.microsoft.com/office/powerpoint/2010/main" val="188776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E7DA525-88A8-7842-9FBC-DE78E877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3312" cy="1325563"/>
          </a:xfrm>
        </p:spPr>
        <p:txBody>
          <a:bodyPr/>
          <a:lstStyle/>
          <a:p>
            <a:r>
              <a:rPr lang="nb-NO" dirty="0"/>
              <a:t>Opprette et dokument og sette bildestørrelse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8129E2B-7381-A34B-8093-CE05E6E7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0" y="1825625"/>
            <a:ext cx="3501482" cy="4351338"/>
          </a:xfrm>
        </p:spPr>
        <p:txBody>
          <a:bodyPr>
            <a:normAutofit/>
          </a:bodyPr>
          <a:lstStyle/>
          <a:p>
            <a:r>
              <a:rPr lang="nb-NO" sz="1800" b="0" dirty="0"/>
              <a:t>I menyen for å opprette bilde settes bildets høyde og bredde.</a:t>
            </a:r>
          </a:p>
          <a:p>
            <a:r>
              <a:rPr lang="nb-NO" sz="1800" b="0" dirty="0"/>
              <a:t>Header/overskrift har vanligvis en bredde på 800px - 1000px, og en høyde på 200px - 400px.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45E17DB5-B25F-DB47-A607-E7BAF0F3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91" y="1488315"/>
            <a:ext cx="8413187" cy="5025958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33D69EFB-B297-CC4D-84AF-4E416BFE1941}"/>
              </a:ext>
            </a:extLst>
          </p:cNvPr>
          <p:cNvSpPr/>
          <p:nvPr/>
        </p:nvSpPr>
        <p:spPr>
          <a:xfrm>
            <a:off x="9746166" y="2698597"/>
            <a:ext cx="624468" cy="9032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3966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E7DA525-88A8-7842-9FBC-DE78E877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3312" cy="1325563"/>
          </a:xfrm>
        </p:spPr>
        <p:txBody>
          <a:bodyPr/>
          <a:lstStyle/>
          <a:p>
            <a:r>
              <a:rPr lang="nb-NO" dirty="0"/>
              <a:t>Forminske og forstørre bilder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8129E2B-7381-A34B-8093-CE05E6E7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0" y="1825625"/>
            <a:ext cx="3501482" cy="4351338"/>
          </a:xfrm>
        </p:spPr>
        <p:txBody>
          <a:bodyPr>
            <a:normAutofit fontScale="85000" lnSpcReduction="10000"/>
          </a:bodyPr>
          <a:lstStyle/>
          <a:p>
            <a:r>
              <a:rPr lang="nb-NO" sz="1800" b="0" dirty="0"/>
              <a:t>Ofte ønsker vi å endre størrelsen på bilder for å få de til å passe på </a:t>
            </a:r>
            <a:r>
              <a:rPr lang="nb-NO" sz="1800" b="0" dirty="0" err="1"/>
              <a:t>nettisder</a:t>
            </a:r>
            <a:r>
              <a:rPr lang="nb-NO" sz="1800" b="0" dirty="0"/>
              <a:t>. For best resultat gjøres dette ved hjelp av et bilderedigeringsprogram, og ikke ved å sette </a:t>
            </a:r>
            <a:r>
              <a:rPr lang="nb-NO" sz="1800" b="0" i="1" dirty="0" err="1"/>
              <a:t>width</a:t>
            </a:r>
            <a:r>
              <a:rPr lang="nb-NO" sz="1800" b="0" dirty="0"/>
              <a:t> og </a:t>
            </a:r>
            <a:r>
              <a:rPr lang="nb-NO" sz="1800" b="0" i="1" dirty="0" err="1"/>
              <a:t>height</a:t>
            </a:r>
            <a:r>
              <a:rPr lang="nb-NO" sz="1800" b="0" dirty="0"/>
              <a:t> i CSS.</a:t>
            </a:r>
          </a:p>
          <a:p>
            <a:endParaRPr lang="nb-NO" sz="1800" b="0" dirty="0"/>
          </a:p>
          <a:p>
            <a:r>
              <a:rPr lang="nb-NO" sz="1800" b="0" dirty="0"/>
              <a:t>For å endre bildestørrelse velger du Image &gt; Image </a:t>
            </a:r>
            <a:r>
              <a:rPr lang="nb-NO" sz="1800" b="0" dirty="0" err="1"/>
              <a:t>Size</a:t>
            </a:r>
            <a:r>
              <a:rPr lang="nb-NO" sz="1800" b="0" dirty="0"/>
              <a:t> (Bilde &gt; Bildestørrelse). Da vil følgende vindu dukke opp </a:t>
            </a:r>
            <a:r>
              <a:rPr lang="nb-NO" sz="1800" b="0" dirty="0">
                <a:sym typeface="Wingdings" pitchFamily="2" charset="2"/>
              </a:rPr>
              <a:t></a:t>
            </a:r>
            <a:endParaRPr lang="nb-NO" sz="1800" b="0" dirty="0"/>
          </a:p>
          <a:p>
            <a:endParaRPr lang="nb-NO" sz="1800" b="0" dirty="0"/>
          </a:p>
          <a:p>
            <a:r>
              <a:rPr lang="nb-NO" sz="1800" b="0" dirty="0"/>
              <a:t>Sørg for å ha </a:t>
            </a:r>
            <a:r>
              <a:rPr lang="nb-NO" sz="1800" b="0" dirty="0" err="1"/>
              <a:t>Constrain</a:t>
            </a:r>
            <a:r>
              <a:rPr lang="nb-NO" sz="1800" b="0" dirty="0"/>
              <a:t> </a:t>
            </a:r>
            <a:r>
              <a:rPr lang="nb-NO" sz="1800" b="0" dirty="0" err="1"/>
              <a:t>Proportions</a:t>
            </a:r>
            <a:r>
              <a:rPr lang="nb-NO" sz="1800" b="0" dirty="0"/>
              <a:t> (Faste proporsjoner / </a:t>
            </a:r>
            <a:r>
              <a:rPr lang="nb-NO" sz="1800" b="0" dirty="0" err="1"/>
              <a:t>kjettingikonet</a:t>
            </a:r>
            <a:r>
              <a:rPr lang="nb-NO" sz="1800" b="0" dirty="0"/>
              <a:t>/rød boks) huket av, slik at forholdet mellom bredde og høyde forblir det samme.</a:t>
            </a:r>
          </a:p>
          <a:p>
            <a:r>
              <a:rPr lang="nb-NO" sz="1800" b="0" dirty="0"/>
              <a:t> Det er ikke å anbefale å øke et bildes størrelse, da blir kvaliteten dårligere. 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6BD42282-4D05-E340-A5BA-0679BF1B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42" y="1690688"/>
            <a:ext cx="8491128" cy="4001429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E97077E8-FA7B-7F4C-A204-BB07A2E12DF4}"/>
              </a:ext>
            </a:extLst>
          </p:cNvPr>
          <p:cNvSpPr/>
          <p:nvPr/>
        </p:nvSpPr>
        <p:spPr>
          <a:xfrm>
            <a:off x="7471317" y="3233854"/>
            <a:ext cx="367990" cy="4237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248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>
            <a:extLst>
              <a:ext uri="{FF2B5EF4-FFF2-40B4-BE49-F238E27FC236}">
                <a16:creationId xmlns:a16="http://schemas.microsoft.com/office/drawing/2014/main" id="{CBB23C58-B867-4A40-B702-691A5660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249" y="1600840"/>
            <a:ext cx="6713875" cy="4922624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FE7DA525-88A8-7842-9FBC-DE78E877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3312" cy="1325563"/>
          </a:xfrm>
        </p:spPr>
        <p:txBody>
          <a:bodyPr/>
          <a:lstStyle/>
          <a:p>
            <a:r>
              <a:rPr lang="nb-NO" dirty="0"/>
              <a:t>Beskjære bilder 1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8129E2B-7381-A34B-8093-CE05E6E7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0" y="1825625"/>
            <a:ext cx="3501482" cy="4351338"/>
          </a:xfrm>
        </p:spPr>
        <p:txBody>
          <a:bodyPr>
            <a:normAutofit fontScale="92500" lnSpcReduction="10000"/>
          </a:bodyPr>
          <a:lstStyle/>
          <a:p>
            <a:r>
              <a:rPr lang="nb-NO" sz="1800" b="0" dirty="0"/>
              <a:t>Etter å ha endret størrelsen på et bilde er ofte høyden eller bredden for stor, da må vi beskjære bildet.</a:t>
            </a:r>
          </a:p>
          <a:p>
            <a:r>
              <a:rPr lang="nb-NO" sz="1800" b="0" dirty="0"/>
              <a:t>Dette gjøres ved å velge: Image &gt; Canvas </a:t>
            </a:r>
            <a:r>
              <a:rPr lang="nb-NO" sz="1800" b="0" dirty="0" err="1"/>
              <a:t>Size</a:t>
            </a:r>
            <a:r>
              <a:rPr lang="nb-NO" sz="1800" b="0" dirty="0"/>
              <a:t> (Bilde &gt; Arbeidsområde). Da vil følgende vindu dukke opp:</a:t>
            </a:r>
          </a:p>
          <a:p>
            <a:r>
              <a:rPr lang="nb-NO" sz="1800" b="0" dirty="0"/>
              <a:t>Velg </a:t>
            </a:r>
            <a:r>
              <a:rPr lang="nb-NO" sz="1800" b="0" dirty="0" err="1"/>
              <a:t>bildepunkter</a:t>
            </a:r>
            <a:r>
              <a:rPr lang="nb-NO" sz="1800" b="0" dirty="0"/>
              <a:t> (rød boks)</a:t>
            </a:r>
          </a:p>
          <a:p>
            <a:r>
              <a:rPr lang="nb-NO" sz="1800" b="0" dirty="0"/>
              <a:t>Deretter må du velge et </a:t>
            </a:r>
            <a:r>
              <a:rPr lang="nb-NO" sz="1800" b="0" dirty="0" err="1"/>
              <a:t>Anchor</a:t>
            </a:r>
            <a:r>
              <a:rPr lang="nb-NO" sz="1800" b="0" dirty="0"/>
              <a:t> (Ankerpunkt). Ankeret avgjør hvor bildet klippes. Dersom du har ankeret nederst, blir høyden klippet fra toppen. Dersom du har ankeret i midten, blir høyden klippet like mye på toppen og bunnen av bildet. </a:t>
            </a:r>
          </a:p>
          <a:p>
            <a:r>
              <a:rPr lang="nb-NO" sz="1800" b="0" dirty="0"/>
              <a:t>Velg et passende anker og trykk OK.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E81124A-36DE-DE46-A64C-F7256CC53F13}"/>
              </a:ext>
            </a:extLst>
          </p:cNvPr>
          <p:cNvSpPr/>
          <p:nvPr/>
        </p:nvSpPr>
        <p:spPr>
          <a:xfrm>
            <a:off x="8716536" y="3352800"/>
            <a:ext cx="1520283" cy="4237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136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E7DA525-88A8-7842-9FBC-DE78E877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3312" cy="1325563"/>
          </a:xfrm>
        </p:spPr>
        <p:txBody>
          <a:bodyPr/>
          <a:lstStyle/>
          <a:p>
            <a:r>
              <a:rPr lang="nb-NO" dirty="0"/>
              <a:t>Beskjære bilder 2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8129E2B-7381-A34B-8093-CE05E6E7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0" y="1825625"/>
            <a:ext cx="3501482" cy="4351338"/>
          </a:xfrm>
        </p:spPr>
        <p:txBody>
          <a:bodyPr>
            <a:normAutofit/>
          </a:bodyPr>
          <a:lstStyle/>
          <a:p>
            <a:r>
              <a:rPr lang="nb-NO" sz="1800" b="0" dirty="0"/>
              <a:t>Det er også mulig å beskjære bilder ved å bruke et </a:t>
            </a:r>
            <a:r>
              <a:rPr lang="nb-NO" sz="1800" b="0" dirty="0" err="1"/>
              <a:t>Marquee</a:t>
            </a:r>
            <a:r>
              <a:rPr lang="nb-NO" sz="1800" b="0" dirty="0"/>
              <a:t> </a:t>
            </a:r>
            <a:r>
              <a:rPr lang="nb-NO" sz="1800" b="0" dirty="0" err="1"/>
              <a:t>Tool</a:t>
            </a:r>
            <a:r>
              <a:rPr lang="nb-NO" sz="1800" b="0" dirty="0"/>
              <a:t> (Markeringsverktøy). Det vil si å lage en markering, f.eks. en firkant, som du klipper ut og beholder. </a:t>
            </a:r>
          </a:p>
          <a:p>
            <a:r>
              <a:rPr lang="nb-NO" sz="1800" b="0" dirty="0"/>
              <a:t>Marker området først, deretter velges Image &gt; Crop (Bilde &gt; Beskjær).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E6B67398-2318-9B40-929D-0FCCC9DD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646" y="1514444"/>
            <a:ext cx="5674804" cy="5343556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47759C52-1709-2840-B89B-4302D9A21492}"/>
              </a:ext>
            </a:extLst>
          </p:cNvPr>
          <p:cNvSpPr/>
          <p:nvPr/>
        </p:nvSpPr>
        <p:spPr>
          <a:xfrm>
            <a:off x="4802459" y="2382643"/>
            <a:ext cx="371708" cy="628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487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F62AE5-6B6D-7A46-B841-3879FB73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Sette sammen bilder 1</a:t>
            </a:r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9663FBE5-4D0F-3C43-8E24-1C355FA10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700" y="1387726"/>
            <a:ext cx="8623300" cy="2171700"/>
          </a:xfr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D16EC9C3-CA37-5943-82F0-EA23CF7D2DB8}"/>
              </a:ext>
            </a:extLst>
          </p:cNvPr>
          <p:cNvSpPr/>
          <p:nvPr/>
        </p:nvSpPr>
        <p:spPr>
          <a:xfrm>
            <a:off x="4025746" y="1802781"/>
            <a:ext cx="7047570" cy="4237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5F017A86-4C23-4C42-987B-5DD9077BEF42}"/>
              </a:ext>
            </a:extLst>
          </p:cNvPr>
          <p:cNvSpPr txBox="1">
            <a:spLocks/>
          </p:cNvSpPr>
          <p:nvPr/>
        </p:nvSpPr>
        <p:spPr>
          <a:xfrm>
            <a:off x="78060" y="1825625"/>
            <a:ext cx="3501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 b="0" dirty="0"/>
              <a:t>I Photoshop kan du ha flere dokumenter åpne samtidig.</a:t>
            </a:r>
          </a:p>
          <a:p>
            <a:endParaRPr lang="nb-NO" sz="1800" b="0" dirty="0"/>
          </a:p>
          <a:p>
            <a:r>
              <a:rPr lang="nb-NO" sz="1800" b="0" dirty="0"/>
              <a:t>For å kombinere to bilder kan man dra et lag (</a:t>
            </a:r>
            <a:r>
              <a:rPr lang="nb-NO" sz="1800" b="0" dirty="0" err="1"/>
              <a:t>layer</a:t>
            </a:r>
            <a:r>
              <a:rPr lang="nb-NO" sz="1800" b="0" dirty="0"/>
              <a:t>) fra ett bilde over til et annet</a:t>
            </a:r>
          </a:p>
          <a:p>
            <a:endParaRPr lang="nb-NO" sz="1800" b="0" dirty="0"/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33D81D96-1555-D24F-8708-6B1A3FC3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66" y="2810807"/>
            <a:ext cx="6958537" cy="3913379"/>
          </a:xfrm>
          <a:prstGeom prst="rect">
            <a:avLst/>
          </a:prstGeom>
        </p:spPr>
      </p:pic>
      <p:sp>
        <p:nvSpPr>
          <p:cNvPr id="15" name="Rektangel 14">
            <a:extLst>
              <a:ext uri="{FF2B5EF4-FFF2-40B4-BE49-F238E27FC236}">
                <a16:creationId xmlns:a16="http://schemas.microsoft.com/office/drawing/2014/main" id="{C7437EBC-7AEC-6541-8A62-2CCEA7374BE2}"/>
              </a:ext>
            </a:extLst>
          </p:cNvPr>
          <p:cNvSpPr/>
          <p:nvPr/>
        </p:nvSpPr>
        <p:spPr>
          <a:xfrm>
            <a:off x="9378176" y="5965090"/>
            <a:ext cx="2378927" cy="290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7" name="Rett pil 16">
            <a:extLst>
              <a:ext uri="{FF2B5EF4-FFF2-40B4-BE49-F238E27FC236}">
                <a16:creationId xmlns:a16="http://schemas.microsoft.com/office/drawing/2014/main" id="{3196DCAE-BC15-FB48-A2DE-9A5035778527}"/>
              </a:ext>
            </a:extLst>
          </p:cNvPr>
          <p:cNvCxnSpPr/>
          <p:nvPr/>
        </p:nvCxnSpPr>
        <p:spPr>
          <a:xfrm flipH="1" flipV="1">
            <a:off x="6333893" y="3401122"/>
            <a:ext cx="3601844" cy="25639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1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8FBDB055-7D77-354D-A275-3A4136C0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237" y="1306443"/>
            <a:ext cx="7823748" cy="4367903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49F62AE5-6B6D-7A46-B841-3879FB73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Sette sammen bilder 2</a:t>
            </a: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5F017A86-4C23-4C42-987B-5DD9077BEF42}"/>
              </a:ext>
            </a:extLst>
          </p:cNvPr>
          <p:cNvSpPr txBox="1">
            <a:spLocks/>
          </p:cNvSpPr>
          <p:nvPr/>
        </p:nvSpPr>
        <p:spPr>
          <a:xfrm>
            <a:off x="78060" y="1825625"/>
            <a:ext cx="3501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 b="0" dirty="0"/>
              <a:t>Når et lag er dratt over til et annet bilde dukker det opp som et eget lag i det nye bildet.</a:t>
            </a:r>
          </a:p>
          <a:p>
            <a:r>
              <a:rPr lang="nb-NO" sz="1800" b="0" dirty="0"/>
              <a:t>For å gjøre om størrelsen på pingvinen slik at den passer bedre, kan vi trykke på laget med pingvinen og velge Edit &gt; </a:t>
            </a:r>
            <a:r>
              <a:rPr lang="nb-NO" sz="1800" b="0" dirty="0" err="1"/>
              <a:t>Transform</a:t>
            </a:r>
            <a:r>
              <a:rPr lang="nb-NO" sz="1800" b="0" dirty="0"/>
              <a:t> &gt; </a:t>
            </a:r>
            <a:r>
              <a:rPr lang="nb-NO" sz="1800" b="0" dirty="0" err="1"/>
              <a:t>Scale</a:t>
            </a:r>
            <a:r>
              <a:rPr lang="nb-NO" sz="1800" b="0" dirty="0"/>
              <a:t> (Rediger &gt; Transformer &gt; Skaler). </a:t>
            </a:r>
          </a:p>
          <a:p>
            <a:r>
              <a:rPr lang="nb-NO" sz="1800" b="0" dirty="0"/>
              <a:t>Vi kan da skalere (og flytte på) bildet av pingvinen. Hvis du holder inne SHIFT mens du skalerer, vil du beholde forholdet mellom bildets bredde og høyde. </a:t>
            </a:r>
          </a:p>
          <a:p>
            <a:r>
              <a:rPr lang="nb-NO" sz="1800" b="0" dirty="0"/>
              <a:t>Resultatet blir ikke bra dersom du endrer bredden mer enn høyden, eller motsatt. </a:t>
            </a:r>
          </a:p>
          <a:p>
            <a:r>
              <a:rPr lang="nb-NO" sz="1800" b="0" dirty="0"/>
              <a:t>Du kan også finne andre nyttige verktøy under menyvalget Edit &gt; </a:t>
            </a:r>
            <a:r>
              <a:rPr lang="nb-NO" sz="1800" b="0" dirty="0" err="1"/>
              <a:t>Transform</a:t>
            </a:r>
            <a:r>
              <a:rPr lang="nb-NO" sz="1800" b="0" dirty="0"/>
              <a:t> (Rediger &gt; Transformer)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C7437EBC-7AEC-6541-8A62-2CCEA7374BE2}"/>
              </a:ext>
            </a:extLst>
          </p:cNvPr>
          <p:cNvSpPr/>
          <p:nvPr/>
        </p:nvSpPr>
        <p:spPr>
          <a:xfrm>
            <a:off x="8865219" y="4815702"/>
            <a:ext cx="2735766" cy="5034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821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F62AE5-6B6D-7A46-B841-3879FB73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Tegne</a:t>
            </a: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5F017A86-4C23-4C42-987B-5DD9077BEF42}"/>
              </a:ext>
            </a:extLst>
          </p:cNvPr>
          <p:cNvSpPr txBox="1">
            <a:spLocks/>
          </p:cNvSpPr>
          <p:nvPr/>
        </p:nvSpPr>
        <p:spPr>
          <a:xfrm>
            <a:off x="78060" y="1825625"/>
            <a:ext cx="3501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 b="0" dirty="0"/>
              <a:t>Vi kan tegne figurer på bildene ved å velge formverktøyene</a:t>
            </a:r>
          </a:p>
          <a:p>
            <a:endParaRPr lang="nb-NO" sz="1800" b="0" dirty="0"/>
          </a:p>
          <a:p>
            <a:r>
              <a:rPr lang="nb-NO" sz="1800" b="0" dirty="0"/>
              <a:t>Når du tegner en form med et av disse verktøyene, blir nye </a:t>
            </a:r>
            <a:r>
              <a:rPr lang="nb-NO" sz="1800" b="0" dirty="0" err="1"/>
              <a:t>Layers</a:t>
            </a:r>
            <a:r>
              <a:rPr lang="nb-NO" sz="1800" b="0" dirty="0"/>
              <a:t> (Lag) opprettet automatisk. Du kan deretter trykke på et av disse lagene og redigere figurene i ettertid.</a:t>
            </a:r>
          </a:p>
          <a:p>
            <a:endParaRPr lang="nb-NO" sz="1800" b="0" dirty="0"/>
          </a:p>
          <a:p>
            <a:r>
              <a:rPr lang="nb-NO" sz="1800" b="0" dirty="0"/>
              <a:t>Et annet alternativ er å tegne med frihånd. Her kan du bruke penselverktøy eller blyantverktøy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BDA1A6D-53F8-8248-86A6-907AE98F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639" y="3445727"/>
            <a:ext cx="3979713" cy="331981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5DC2078-85CA-F44B-8B72-079FC08F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416" y="0"/>
            <a:ext cx="5443862" cy="4259767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8A602C23-65BB-0B4D-820D-13EA7B9A9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77" r="39294" b="47317"/>
          <a:stretch/>
        </p:blipFill>
        <p:spPr>
          <a:xfrm>
            <a:off x="4226816" y="4501667"/>
            <a:ext cx="2810991" cy="20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7CD4CA1-C032-B74B-814B-4AC868CE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7.2 Skrifttyper (fonter)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341FF4F-D3BB-FC4B-94CC-D89738681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Skrifttype til nettsiden skrives i CSS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5" name="Bilde 4" descr="Et bilde som inneholder kniv&#10;&#10;Automatisk generert beskrivelse">
            <a:extLst>
              <a:ext uri="{FF2B5EF4-FFF2-40B4-BE49-F238E27FC236}">
                <a16:creationId xmlns:a16="http://schemas.microsoft.com/office/drawing/2014/main" id="{C05CBF31-783A-3744-A509-FD0E30291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165" y="2601205"/>
            <a:ext cx="5105400" cy="86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862CEABA-BB8D-C048-BB0D-5D98D9662807}"/>
              </a:ext>
            </a:extLst>
          </p:cNvPr>
          <p:cNvSpPr txBox="1"/>
          <p:nvPr/>
        </p:nvSpPr>
        <p:spPr>
          <a:xfrm>
            <a:off x="2671593" y="3649127"/>
            <a:ext cx="8427904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Hvis skrifttypen Arial ikke er tilgjengelig velger nettleseren den neste på listen som er Helvetica osv. Hvis ingen av skrifttypene er tilgjengelige velger nettleseren standard skrifttypen.</a:t>
            </a:r>
          </a:p>
        </p:txBody>
      </p:sp>
      <p:sp>
        <p:nvSpPr>
          <p:cNvPr id="10" name="Venstre klammeparentes 9">
            <a:extLst>
              <a:ext uri="{FF2B5EF4-FFF2-40B4-BE49-F238E27FC236}">
                <a16:creationId xmlns:a16="http://schemas.microsoft.com/office/drawing/2014/main" id="{84847EF8-4C1C-7044-A908-A015412F956A}"/>
              </a:ext>
            </a:extLst>
          </p:cNvPr>
          <p:cNvSpPr/>
          <p:nvPr/>
        </p:nvSpPr>
        <p:spPr>
          <a:xfrm rot="16200000">
            <a:off x="6608203" y="1818406"/>
            <a:ext cx="554684" cy="3106758"/>
          </a:xfrm>
          <a:prstGeom prst="lef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5447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B84DBA1-8B0C-644C-A965-E4477607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Tekst på bilder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7B0F60B8-4A4D-4848-8E49-2334E5383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683" y="653624"/>
            <a:ext cx="4013200" cy="3213100"/>
          </a:xfrm>
        </p:spPr>
      </p:pic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FF203BE9-448C-CA4C-ACCD-94A0C7BF9F38}"/>
              </a:ext>
            </a:extLst>
          </p:cNvPr>
          <p:cNvSpPr txBox="1">
            <a:spLocks/>
          </p:cNvSpPr>
          <p:nvPr/>
        </p:nvSpPr>
        <p:spPr>
          <a:xfrm>
            <a:off x="78060" y="1825625"/>
            <a:ext cx="3501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 b="0" dirty="0"/>
              <a:t>Vi kan legge tekst på bilder ved å bruke tekstverktøyet</a:t>
            </a:r>
          </a:p>
          <a:p>
            <a:endParaRPr lang="nb-NO" sz="1800" b="0" dirty="0"/>
          </a:p>
          <a:p>
            <a:r>
              <a:rPr lang="nb-NO" sz="1800" b="0" dirty="0"/>
              <a:t>På verktøylinjen øverst i programmet kan du velge skrifttype, størrelse og tekstfarge. </a:t>
            </a:r>
          </a:p>
          <a:p>
            <a:r>
              <a:rPr lang="nb-NO" sz="1800" b="0" dirty="0"/>
              <a:t>Når du er ferdig, kan du velge verktøyet </a:t>
            </a:r>
            <a:r>
              <a:rPr lang="nb-NO" sz="1800" b="0" dirty="0" err="1"/>
              <a:t>Move</a:t>
            </a:r>
            <a:r>
              <a:rPr lang="nb-NO" sz="1800" b="0" dirty="0"/>
              <a:t> </a:t>
            </a:r>
            <a:r>
              <a:rPr lang="nb-NO" sz="1800" b="0" dirty="0" err="1"/>
              <a:t>Tool</a:t>
            </a:r>
            <a:r>
              <a:rPr lang="nb-NO" sz="1800" b="0" dirty="0"/>
              <a:t> (Flytteverktøy) og dra teksten dit du vil at den skal være.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C91E01CA-2896-BC4F-9EF8-5ABACED7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25" y="4001294"/>
            <a:ext cx="2438400" cy="223520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D8E8AD51-1999-5C47-B01C-D29165E3C57B}"/>
              </a:ext>
            </a:extLst>
          </p:cNvPr>
          <p:cNvSpPr/>
          <p:nvPr/>
        </p:nvSpPr>
        <p:spPr>
          <a:xfrm>
            <a:off x="6014225" y="4258141"/>
            <a:ext cx="531541" cy="5034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16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C847878-BF35-474C-BFC3-821FEE26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7.2 Skrifttyper (fonter)</a:t>
            </a:r>
          </a:p>
        </p:txBody>
      </p:sp>
      <p:pic>
        <p:nvPicPr>
          <p:cNvPr id="5" name="Plassholder for innhold 4" descr="Et bilde som inneholder tegning&#10;&#10;Automatisk generert beskrivelse">
            <a:extLst>
              <a:ext uri="{FF2B5EF4-FFF2-40B4-BE49-F238E27FC236}">
                <a16:creationId xmlns:a16="http://schemas.microsoft.com/office/drawing/2014/main" id="{33A68D8E-A116-D942-94CF-E5FF41151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59" y="1970787"/>
            <a:ext cx="7776882" cy="4666129"/>
          </a:xfrm>
        </p:spPr>
      </p:pic>
    </p:spTree>
    <p:extLst>
      <p:ext uri="{BB962C8B-B14F-4D97-AF65-F5344CB8AC3E}">
        <p14:creationId xmlns:p14="http://schemas.microsoft.com/office/powerpoint/2010/main" val="278575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EEAB404-D0C6-B547-BCDF-8FC5E358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7.2 Skrifttyper (fonter)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0D60B4-6322-8443-AE22-81E7CF7C8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Webfonter</a:t>
            </a:r>
            <a:endParaRPr lang="nb-NO" dirty="0"/>
          </a:p>
          <a:p>
            <a:pPr lvl="1"/>
            <a:r>
              <a:rPr lang="nb-NO" dirty="0">
                <a:hlinkClick r:id="rId2"/>
              </a:rPr>
              <a:t>https://fonts.google.com/</a:t>
            </a:r>
            <a:r>
              <a:rPr lang="nb-NO" dirty="0"/>
              <a:t>  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6908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F77D6E0-D409-EE46-8770-048C2CC6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7.2 Skrifttyper (fonter)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67D922B-E817-7D4A-A1F0-10D000738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Oppgaver</a:t>
            </a:r>
          </a:p>
          <a:p>
            <a:pPr lvl="1"/>
            <a:r>
              <a:rPr lang="nb-NO" dirty="0"/>
              <a:t>s. 158: oppgave 1 - 4 </a:t>
            </a:r>
          </a:p>
        </p:txBody>
      </p:sp>
    </p:spTree>
    <p:extLst>
      <p:ext uri="{BB962C8B-B14F-4D97-AF65-F5344CB8AC3E}">
        <p14:creationId xmlns:p14="http://schemas.microsoft.com/office/powerpoint/2010/main" val="2363245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BA6530A5-C174-2642-B8E4-C21D16E9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780" y="0"/>
            <a:ext cx="4004407" cy="715939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12BD597A-7ADF-4447-8B61-33BC0767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81" y="3076263"/>
            <a:ext cx="5490429" cy="3660285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4FB5F73F-C2BC-674A-A6B8-9A05A9D643AB}"/>
              </a:ext>
            </a:extLst>
          </p:cNvPr>
          <p:cNvSpPr/>
          <p:nvPr/>
        </p:nvSpPr>
        <p:spPr>
          <a:xfrm>
            <a:off x="9024585" y="6232759"/>
            <a:ext cx="1758211" cy="3325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880DBEE8-6907-F447-867F-9D273923FC86}"/>
              </a:ext>
            </a:extLst>
          </p:cNvPr>
          <p:cNvSpPr txBox="1"/>
          <p:nvPr/>
        </p:nvSpPr>
        <p:spPr>
          <a:xfrm>
            <a:off x="700644" y="1463469"/>
            <a:ext cx="6648749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b="1" dirty="0"/>
              <a:t>Punktgrafikkbilder</a:t>
            </a:r>
            <a:r>
              <a:rPr lang="nb-NO" dirty="0"/>
              <a:t> er satt sammen av piksler</a:t>
            </a:r>
          </a:p>
          <a:p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.</a:t>
            </a:r>
            <a:r>
              <a:rPr lang="nb-NO" dirty="0" err="1"/>
              <a:t>jpg</a:t>
            </a:r>
            <a:r>
              <a:rPr lang="nb-NO" dirty="0"/>
              <a:t> og .</a:t>
            </a:r>
            <a:r>
              <a:rPr lang="nb-NO" dirty="0" err="1"/>
              <a:t>png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Større antall piksler gir høyere kvalitet på bildet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C09E3C8-8D5C-CD44-BBE0-02A87E168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2" y="3219728"/>
            <a:ext cx="2819262" cy="1898372"/>
          </a:xfrm>
          <a:prstGeom prst="rect">
            <a:avLst/>
          </a:prstGeom>
        </p:spPr>
      </p:pic>
      <p:cxnSp>
        <p:nvCxnSpPr>
          <p:cNvPr id="16" name="Rett pil 15">
            <a:extLst>
              <a:ext uri="{FF2B5EF4-FFF2-40B4-BE49-F238E27FC236}">
                <a16:creationId xmlns:a16="http://schemas.microsoft.com/office/drawing/2014/main" id="{292B5A91-A6A1-0245-9FBD-58F4C965BB1C}"/>
              </a:ext>
            </a:extLst>
          </p:cNvPr>
          <p:cNvCxnSpPr>
            <a:cxnSpLocks/>
          </p:cNvCxnSpPr>
          <p:nvPr/>
        </p:nvCxnSpPr>
        <p:spPr>
          <a:xfrm flipV="1">
            <a:off x="2961244" y="3809661"/>
            <a:ext cx="1063774" cy="2374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0A554C33-25F4-9741-B113-CD05F568444C}"/>
              </a:ext>
            </a:extLst>
          </p:cNvPr>
          <p:cNvSpPr/>
          <p:nvPr/>
        </p:nvSpPr>
        <p:spPr>
          <a:xfrm>
            <a:off x="4025018" y="3759200"/>
            <a:ext cx="87085" cy="1009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ittel 1">
            <a:extLst>
              <a:ext uri="{FF2B5EF4-FFF2-40B4-BE49-F238E27FC236}">
                <a16:creationId xmlns:a16="http://schemas.microsoft.com/office/drawing/2014/main" id="{B657D0F3-9711-6749-9EA4-801A312F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7.3 Bilder - Punktgrafikkbilder</a:t>
            </a:r>
          </a:p>
        </p:txBody>
      </p:sp>
    </p:spTree>
    <p:extLst>
      <p:ext uri="{BB962C8B-B14F-4D97-AF65-F5344CB8AC3E}">
        <p14:creationId xmlns:p14="http://schemas.microsoft.com/office/powerpoint/2010/main" val="981250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Sylinder 8">
            <a:extLst>
              <a:ext uri="{FF2B5EF4-FFF2-40B4-BE49-F238E27FC236}">
                <a16:creationId xmlns:a16="http://schemas.microsoft.com/office/drawing/2014/main" id="{880DBEE8-6907-F447-867F-9D273923FC86}"/>
              </a:ext>
            </a:extLst>
          </p:cNvPr>
          <p:cNvSpPr txBox="1"/>
          <p:nvPr/>
        </p:nvSpPr>
        <p:spPr>
          <a:xfrm>
            <a:off x="700644" y="1603169"/>
            <a:ext cx="664874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Et bilde med høyere antall piksler enn en skjerm klarer å vise vil bli redusert ned til det skjermen klarer å vise.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Eks: et bilde med 6000x4000 piksler vil vises med 2400x1600 piksler på min pc.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6CC92D8C-D48A-2D44-836F-D27BB02D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912" y="3080791"/>
            <a:ext cx="3808074" cy="3508226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B18008F0-BB3F-0C40-97C0-B02F09140A22}"/>
              </a:ext>
            </a:extLst>
          </p:cNvPr>
          <p:cNvSpPr/>
          <p:nvPr/>
        </p:nvSpPr>
        <p:spPr>
          <a:xfrm>
            <a:off x="1413162" y="5840873"/>
            <a:ext cx="2398817" cy="3325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23E29CE1-161B-F64F-B82D-6736EE6F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528" y="1179171"/>
            <a:ext cx="4370472" cy="5678829"/>
          </a:xfrm>
          <a:prstGeom prst="rect">
            <a:avLst/>
          </a:prstGeom>
        </p:spPr>
      </p:pic>
      <p:sp>
        <p:nvSpPr>
          <p:cNvPr id="13" name="Tittel 1">
            <a:extLst>
              <a:ext uri="{FF2B5EF4-FFF2-40B4-BE49-F238E27FC236}">
                <a16:creationId xmlns:a16="http://schemas.microsoft.com/office/drawing/2014/main" id="{7F9F7A5F-FD61-D249-A169-9585989C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7.3 Bilder – Bilder på skjerm</a:t>
            </a:r>
          </a:p>
        </p:txBody>
      </p:sp>
    </p:spTree>
    <p:extLst>
      <p:ext uri="{BB962C8B-B14F-4D97-AF65-F5344CB8AC3E}">
        <p14:creationId xmlns:p14="http://schemas.microsoft.com/office/powerpoint/2010/main" val="99370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Sylinder 8">
            <a:extLst>
              <a:ext uri="{FF2B5EF4-FFF2-40B4-BE49-F238E27FC236}">
                <a16:creationId xmlns:a16="http://schemas.microsoft.com/office/drawing/2014/main" id="{880DBEE8-6907-F447-867F-9D273923FC86}"/>
              </a:ext>
            </a:extLst>
          </p:cNvPr>
          <p:cNvSpPr txBox="1"/>
          <p:nvPr/>
        </p:nvSpPr>
        <p:spPr>
          <a:xfrm>
            <a:off x="700644" y="1603169"/>
            <a:ext cx="664874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Jo fler piksler et punktgrafikkbilde har jo mer plass tar bildet.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For å gjøre bilder mer praktiske å sende over internett bør vi </a:t>
            </a:r>
            <a:r>
              <a:rPr lang="nb-NO" b="1" dirty="0"/>
              <a:t>skalere</a:t>
            </a:r>
            <a:r>
              <a:rPr lang="nb-NO" dirty="0"/>
              <a:t> ned bilder vi skal ha på nettsider.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4527E72-F3AB-BA48-9F8B-E7C0252C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790" y="2399506"/>
            <a:ext cx="3365500" cy="41910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90CE9736-DF91-8241-A84A-EBAE54B30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28"/>
          <a:stretch/>
        </p:blipFill>
        <p:spPr>
          <a:xfrm>
            <a:off x="3283611" y="3061413"/>
            <a:ext cx="3365500" cy="3502051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97E4B119-CBAA-6E43-8DA8-3536AD271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42"/>
          <a:stretch/>
        </p:blipFill>
        <p:spPr>
          <a:xfrm>
            <a:off x="3283611" y="2649987"/>
            <a:ext cx="3365500" cy="3679561"/>
          </a:xfrm>
          <a:prstGeom prst="rect">
            <a:avLst/>
          </a:prstGeo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0EA1A46A-EC63-8D43-830C-85419F924B82}"/>
              </a:ext>
            </a:extLst>
          </p:cNvPr>
          <p:cNvSpPr/>
          <p:nvPr/>
        </p:nvSpPr>
        <p:spPr>
          <a:xfrm>
            <a:off x="3702326" y="6273721"/>
            <a:ext cx="1790290" cy="3325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699D586-8236-CE46-AE67-B17CF2655EB6}"/>
              </a:ext>
            </a:extLst>
          </p:cNvPr>
          <p:cNvSpPr/>
          <p:nvPr/>
        </p:nvSpPr>
        <p:spPr>
          <a:xfrm>
            <a:off x="8883648" y="6273721"/>
            <a:ext cx="1790290" cy="3325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3864C12E-3477-954B-8D7A-FFC8F91E0E1E}"/>
              </a:ext>
            </a:extLst>
          </p:cNvPr>
          <p:cNvSpPr/>
          <p:nvPr/>
        </p:nvSpPr>
        <p:spPr>
          <a:xfrm>
            <a:off x="5864815" y="2997003"/>
            <a:ext cx="784296" cy="3325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242A14E4-C6D6-A54C-83DC-1DC15AC74D10}"/>
              </a:ext>
            </a:extLst>
          </p:cNvPr>
          <p:cNvSpPr/>
          <p:nvPr/>
        </p:nvSpPr>
        <p:spPr>
          <a:xfrm>
            <a:off x="11119700" y="2771670"/>
            <a:ext cx="784296" cy="3325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Rett pil 18">
            <a:extLst>
              <a:ext uri="{FF2B5EF4-FFF2-40B4-BE49-F238E27FC236}">
                <a16:creationId xmlns:a16="http://schemas.microsoft.com/office/drawing/2014/main" id="{5E177AAF-EC93-DE41-A6D4-3CC5C0C97BA8}"/>
              </a:ext>
            </a:extLst>
          </p:cNvPr>
          <p:cNvCxnSpPr/>
          <p:nvPr/>
        </p:nvCxnSpPr>
        <p:spPr>
          <a:xfrm>
            <a:off x="7183139" y="3429234"/>
            <a:ext cx="10450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tel 1">
            <a:extLst>
              <a:ext uri="{FF2B5EF4-FFF2-40B4-BE49-F238E27FC236}">
                <a16:creationId xmlns:a16="http://schemas.microsoft.com/office/drawing/2014/main" id="{ECF9B672-2F38-8C43-B7FE-07823107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7.3 Bilder – Bilder på skjerm</a:t>
            </a:r>
          </a:p>
        </p:txBody>
      </p:sp>
    </p:spTree>
    <p:extLst>
      <p:ext uri="{BB962C8B-B14F-4D97-AF65-F5344CB8AC3E}">
        <p14:creationId xmlns:p14="http://schemas.microsoft.com/office/powerpoint/2010/main" val="298804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AB953B2-77B3-314B-8A64-01143E617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Tips for bruk av bilder på nettet</a:t>
            </a:r>
          </a:p>
          <a:p>
            <a:pPr lvl="1"/>
            <a:r>
              <a:rPr lang="nb-NO" dirty="0"/>
              <a:t>Bruk .</a:t>
            </a:r>
            <a:r>
              <a:rPr lang="nb-NO" dirty="0" err="1"/>
              <a:t>jpg</a:t>
            </a:r>
            <a:r>
              <a:rPr lang="nb-NO" dirty="0"/>
              <a:t> til fotografier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b-NO" sz="1600" dirty="0"/>
              <a:t>Kan komprimeres ganske mye uten at det merkes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Bruk .</a:t>
            </a:r>
            <a:r>
              <a:rPr lang="nb-NO" dirty="0" err="1"/>
              <a:t>png</a:t>
            </a:r>
            <a:r>
              <a:rPr lang="nb-NO" dirty="0"/>
              <a:t> til logoer og ikoner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b-NO" sz="1600" dirty="0"/>
              <a:t>Støtter gjennomsiktighet i bilder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nb-NO" sz="1800" dirty="0"/>
          </a:p>
          <a:p>
            <a:pPr lvl="1"/>
            <a:r>
              <a:rPr lang="nb-NO" dirty="0"/>
              <a:t>Hvis det er mulig å få til i CSS, bruk CSS</a:t>
            </a:r>
          </a:p>
          <a:p>
            <a:pPr lvl="2"/>
            <a:r>
              <a:rPr lang="nb-NO" dirty="0"/>
              <a:t>Eks: Du trenger ikke bruke </a:t>
            </a:r>
            <a:r>
              <a:rPr lang="nb-NO" dirty="0" err="1"/>
              <a:t>photoshop</a:t>
            </a:r>
            <a:r>
              <a:rPr lang="nb-NO" dirty="0"/>
              <a:t> til å avrunde hjørner på bilder</a:t>
            </a:r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5FD734A1-2FA1-FC4F-90C2-25102098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7.3 Bilder - Filformater</a:t>
            </a:r>
          </a:p>
        </p:txBody>
      </p:sp>
    </p:spTree>
    <p:extLst>
      <p:ext uri="{BB962C8B-B14F-4D97-AF65-F5344CB8AC3E}">
        <p14:creationId xmlns:p14="http://schemas.microsoft.com/office/powerpoint/2010/main" val="34020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CB0AF47E-E96F-9648-8BF3-29052F3270DA}" vid="{D21280D4-0851-A844-A601-4017F4C5CBE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3216</TotalTime>
  <Words>924</Words>
  <Application>Microsoft Macintosh PowerPoint</Application>
  <PresentationFormat>Widescreen</PresentationFormat>
  <Paragraphs>100</Paragraphs>
  <Slides>20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Wingdings</vt:lpstr>
      <vt:lpstr>Office-tema</vt:lpstr>
      <vt:lpstr>IT 2 </vt:lpstr>
      <vt:lpstr>7.2 Skrifttyper (fonter)</vt:lpstr>
      <vt:lpstr>7.2 Skrifttyper (fonter)</vt:lpstr>
      <vt:lpstr>7.2 Skrifttyper (fonter)</vt:lpstr>
      <vt:lpstr>7.2 Skrifttyper (fonter)</vt:lpstr>
      <vt:lpstr>7.3 Bilder - Punktgrafikkbilder</vt:lpstr>
      <vt:lpstr>7.3 Bilder – Bilder på skjerm</vt:lpstr>
      <vt:lpstr>7.3 Bilder – Bilder på skjerm</vt:lpstr>
      <vt:lpstr>7.3 Bilder - Filformater</vt:lpstr>
      <vt:lpstr>7.3 Bilder - Vektorgrafikk</vt:lpstr>
      <vt:lpstr>7.3 Bilder - Programvare</vt:lpstr>
      <vt:lpstr>7.3 Bilder</vt:lpstr>
      <vt:lpstr>Opprette et dokument og sette bildestørrelse</vt:lpstr>
      <vt:lpstr>Forminske og forstørre bilder</vt:lpstr>
      <vt:lpstr>Beskjære bilder 1</vt:lpstr>
      <vt:lpstr>Beskjære bilder 2</vt:lpstr>
      <vt:lpstr>Sette sammen bilder 1</vt:lpstr>
      <vt:lpstr>Sette sammen bilder 2</vt:lpstr>
      <vt:lpstr>Tegne</vt:lpstr>
      <vt:lpstr>Tekst på bilder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2 </dc:title>
  <dc:creator>Thor Christian Coward</dc:creator>
  <cp:lastModifiedBy>Thor Christian Coward</cp:lastModifiedBy>
  <cp:revision>33</cp:revision>
  <dcterms:created xsi:type="dcterms:W3CDTF">2018-11-14T08:32:56Z</dcterms:created>
  <dcterms:modified xsi:type="dcterms:W3CDTF">2020-01-13T09:56:08Z</dcterms:modified>
</cp:coreProperties>
</file>